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C3919-C0DF-436F-85AC-EA89EC12A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BFA03-B921-42C9-BA5D-CDD9F6057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AB420-3EF5-4A34-859D-C5E3E6E9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28B2-0435-4A30-8B7D-FAE5768DD906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A1C19-68C2-494E-8792-AE24F70B5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6884B-D546-4889-962F-17EDE1BA4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75F3-160C-4AFE-BA81-C9CD2B91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3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BDD3-3F01-4D92-BA51-A85D1C9EB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9B94E-9681-4423-9893-3369C3BBE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8DF2D-ACF6-45E4-9A65-A111537F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28B2-0435-4A30-8B7D-FAE5768DD906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B0765-528C-4F8F-ABBF-B434EE00D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E31C4-262E-4BE6-8D2A-267214BEA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75F3-160C-4AFE-BA81-C9CD2B91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7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A48EFF-3B6F-4C64-A2CF-3EAB5E5B80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03DD3-62A6-46C9-BC37-364DBB089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026D0-D610-4FAB-B715-341C5C689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28B2-0435-4A30-8B7D-FAE5768DD906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BCD41-7229-4D1F-AEDC-9442133D6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91B9A-79B6-4E3A-B0AE-0DD472C7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75F3-160C-4AFE-BA81-C9CD2B91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2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B4DE9-AC2B-4738-98D3-23DCC2A96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451E3-EB56-44E9-BC8D-21BBC8636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68844-894A-4CE1-87EF-013C896DA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28B2-0435-4A30-8B7D-FAE5768DD906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E64CD-39E8-4EAE-B96F-3A96CDB18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CC531-3C06-442A-8FDD-D7837864F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75F3-160C-4AFE-BA81-C9CD2B91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10C3-0F99-4ABA-86C9-F2DE22360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98908-244A-4E88-B113-3C839B2F8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CDCEA-3C80-43D5-A349-8CF78525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28B2-0435-4A30-8B7D-FAE5768DD906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66110-39CC-4A69-BA97-51F773C5D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79D12-6085-4B6F-B414-C73D7B591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75F3-160C-4AFE-BA81-C9CD2B91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9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1BE71-6241-40E8-B053-939633D4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3B846-10E0-4034-A2C6-651C384F0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EBB70-5173-4FB0-A35A-3A8921C3C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DEC8CD-9E50-4DFE-A8EB-902BEE637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28B2-0435-4A30-8B7D-FAE5768DD906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8F164-510C-4392-BBFC-48851B563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0EE14-4C29-4258-95CF-DE902697A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75F3-160C-4AFE-BA81-C9CD2B91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6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0F12C-1DAE-4FC2-BFB7-6FDF8BEC3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EEE09-745C-48EF-9BF1-640A8DB0E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1F73B-1637-45E8-8D9D-0EA9AFE9E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F9D3B5-921D-421C-8A83-1168B698E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7CCA45-E62A-4144-B507-04BD34B5A4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2E0884-190D-4AA1-90AF-27E430F34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28B2-0435-4A30-8B7D-FAE5768DD906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373BD-9DA0-4978-BCBF-3DFECB1AC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B1FCEF-CEC4-4028-B880-E12BEE65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75F3-160C-4AFE-BA81-C9CD2B91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0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AE24B-A434-427E-BE13-32D331194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F20130-EB29-46DB-95A8-F752A93B2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28B2-0435-4A30-8B7D-FAE5768DD906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6A501-86F5-468E-90FC-72709B58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98033-E1D4-451B-8E4D-E68F920E6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75F3-160C-4AFE-BA81-C9CD2B91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9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774C57-D61A-4BB2-A1F1-B213240BD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28B2-0435-4A30-8B7D-FAE5768DD906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18696-11E5-4EE1-AEF8-EB78BBA1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F50D7-219C-48DF-82EB-CD0E5792A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75F3-160C-4AFE-BA81-C9CD2B91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2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0E1D2-AB6D-4B2B-A6B7-589860152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599CB-6024-44BE-AC59-A78D020E7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56168F-42FC-469B-BE91-0BD76FC4D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B3776-60BB-4C73-9D4A-C536B34B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28B2-0435-4A30-8B7D-FAE5768DD906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0497C-463A-4A6D-B541-5A5251416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18E38-25B5-452E-BBDF-2D3A9A4B7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75F3-160C-4AFE-BA81-C9CD2B91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F6885-566A-4D8B-BA15-FFD60CA09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B2225C-D70D-4221-9D8D-7EBF228E3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89D3A-801F-46F8-9647-74E8BFF43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6BD21-F8F4-4DE9-B3FD-3AEF06A17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28B2-0435-4A30-8B7D-FAE5768DD906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9DB4F-7F88-4453-8719-08F672ECD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AA499-2E65-4B86-AF30-F8E0C3EF5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75F3-160C-4AFE-BA81-C9CD2B91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A0956-D272-43AE-8650-806D6D186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617C9-45E9-4DA5-9351-167D08C53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0FD92-A172-4D93-8932-763C9EE103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D28B2-0435-4A30-8B7D-FAE5768DD906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B341-AD4A-4BF4-AFFB-CDB158B9C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8CD02-1E3D-4668-A462-3CABDC771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575F3-160C-4AFE-BA81-C9CD2B91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4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356A2175-C138-4EC4-B02D-D10B0A81882C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143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Brown</dc:creator>
  <cp:lastModifiedBy>Scott Calvin</cp:lastModifiedBy>
  <cp:revision>2</cp:revision>
  <dcterms:created xsi:type="dcterms:W3CDTF">2021-07-15T13:19:34Z</dcterms:created>
  <dcterms:modified xsi:type="dcterms:W3CDTF">2022-09-03T03:16:14Z</dcterms:modified>
</cp:coreProperties>
</file>